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28" d="100"/>
          <a:sy n="128" d="100"/>
        </p:scale>
        <p:origin x="162" y="9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video" Target="../media/media2.mp4"/><Relationship Id="rId16" Type="http://schemas.openxmlformats.org/officeDocument/2006/relationships/image" Target="../media/image23.png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29E12-467D-4855-92E7-B9DA3B1FBBB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9A1C7D-1AC5-48D8-890F-4488396A7EC3}"/>
              </a:ext>
            </a:extLst>
          </p:cNvPr>
          <p:cNvSpPr/>
          <p:nvPr/>
        </p:nvSpPr>
        <p:spPr>
          <a:xfrm>
            <a:off x="6228935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F584-6503-47B6-BE22-8B0903DC4268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WITH: </a:t>
            </a:r>
            <a:r>
              <a:rPr lang="en-US" sz="1400" dirty="0"/>
              <a:t>• Steamed Rice • Mixed Vegetables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B80A-A0C0-4CFB-9618-CF284794B8C0}"/>
              </a:ext>
            </a:extLst>
          </p:cNvPr>
          <p:cNvSpPr/>
          <p:nvPr/>
        </p:nvSpPr>
        <p:spPr>
          <a:xfrm>
            <a:off x="6245432" y="1219197"/>
            <a:ext cx="2971800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EC83E-F53C-4320-8192-A140396C505D}"/>
              </a:ext>
            </a:extLst>
          </p:cNvPr>
          <p:cNvSpPr/>
          <p:nvPr/>
        </p:nvSpPr>
        <p:spPr>
          <a:xfrm>
            <a:off x="9226136" y="1219197"/>
            <a:ext cx="2886696" cy="205463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66689-9776-45FC-AD7A-18985DB4094C}"/>
              </a:ext>
            </a:extLst>
          </p:cNvPr>
          <p:cNvSpPr/>
          <p:nvPr/>
        </p:nvSpPr>
        <p:spPr>
          <a:xfrm>
            <a:off x="6249142" y="3273828"/>
            <a:ext cx="2976994" cy="205463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C05D-7DE3-45F5-AF2B-65D529B9DDE1}"/>
              </a:ext>
            </a:extLst>
          </p:cNvPr>
          <p:cNvSpPr/>
          <p:nvPr/>
        </p:nvSpPr>
        <p:spPr>
          <a:xfrm>
            <a:off x="9229846" y="3273828"/>
            <a:ext cx="2882986" cy="205463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10041-6C68-44A1-AA3A-4C727EFABD0C}"/>
              </a:ext>
            </a:extLst>
          </p:cNvPr>
          <p:cNvSpPr/>
          <p:nvPr/>
        </p:nvSpPr>
        <p:spPr>
          <a:xfrm>
            <a:off x="6245432" y="5328456"/>
            <a:ext cx="2971800" cy="144780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B6219-9475-46A7-A73C-C1D907A07236}"/>
              </a:ext>
            </a:extLst>
          </p:cNvPr>
          <p:cNvSpPr/>
          <p:nvPr/>
        </p:nvSpPr>
        <p:spPr>
          <a:xfrm>
            <a:off x="9226136" y="5328462"/>
            <a:ext cx="2886696" cy="144779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5AB34-033F-487A-AB5B-3F46867E91EF}"/>
              </a:ext>
            </a:extLst>
          </p:cNvPr>
          <p:cNvSpPr/>
          <p:nvPr/>
        </p:nvSpPr>
        <p:spPr>
          <a:xfrm>
            <a:off x="76200" y="5867400"/>
            <a:ext cx="60198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2633" y="4374082"/>
            <a:ext cx="6019800" cy="1447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87848-27AF-4196-972B-0D7E35F1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2"/>
          <a:stretch/>
        </p:blipFill>
        <p:spPr>
          <a:xfrm>
            <a:off x="52633" y="133313"/>
            <a:ext cx="5190068" cy="4158441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769EF-37FE-49BF-BA0F-901F4E48A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24897" y="76197"/>
            <a:ext cx="4724399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SPECIAL</a:t>
            </a:r>
            <a:r>
              <a:rPr lang="en-US" dirty="0"/>
              <a:t> </a:t>
            </a:r>
            <a:r>
              <a:rPr lang="en-US" sz="2000" dirty="0"/>
              <a:t>OF THE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152400" y="44958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4443909" y="4495800"/>
            <a:ext cx="1347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/>
          <p:nvPr/>
        </p:nvCxnSpPr>
        <p:spPr>
          <a:xfrm flipV="1">
            <a:off x="5242701" y="4572000"/>
            <a:ext cx="472299" cy="2286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152400" y="5247533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EC3E3D-6166-4384-9E08-F84468C8D9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90" y="5865729"/>
            <a:ext cx="1551162" cy="9105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228600" y="59436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Extra Chicken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3497780" y="5943600"/>
            <a:ext cx="9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666BE5-18A4-43FA-A9D1-EA9F784AAC7E}"/>
              </a:ext>
            </a:extLst>
          </p:cNvPr>
          <p:cNvSpPr txBox="1"/>
          <p:nvPr/>
        </p:nvSpPr>
        <p:spPr>
          <a:xfrm>
            <a:off x="9296400" y="5381795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Substitute Steamed Rice with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76AF3B-2F60-4B37-A481-DC129E6A2954}"/>
              </a:ext>
            </a:extLst>
          </p:cNvPr>
          <p:cNvSpPr txBox="1"/>
          <p:nvPr/>
        </p:nvSpPr>
        <p:spPr>
          <a:xfrm>
            <a:off x="10668000" y="5720349"/>
            <a:ext cx="1365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Fried Rice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Add 20 Cal </a:t>
            </a:r>
            <a:r>
              <a:rPr lang="en-US" sz="1200" b="1" dirty="0">
                <a:solidFill>
                  <a:schemeClr val="bg1"/>
                </a:solidFill>
              </a:rPr>
              <a:t>50¢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Noodles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Add 230 Cal </a:t>
            </a:r>
            <a:r>
              <a:rPr lang="en-US" sz="1200" b="1" dirty="0">
                <a:solidFill>
                  <a:schemeClr val="bg1"/>
                </a:solidFill>
              </a:rPr>
              <a:t>50¢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287BCC-69D6-4CD0-BEB8-7D9C066716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650597"/>
            <a:ext cx="542388" cy="5423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A747DC-DA99-4898-97E6-A109AEA564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658" y="6211941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0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32" presetClass="emph" presetSubtype="0" fill="remove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31" presetClass="exit" presetSubtype="0" fill="remove" nodeType="afterEffect">
                                      <p:stCondLst>
                                        <p:cond delay="29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0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5855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3502" y="335006"/>
            <a:ext cx="2362200" cy="25826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8384" y="335006"/>
            <a:ext cx="2362200" cy="25826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252" y="2923066"/>
            <a:ext cx="2362200" cy="16567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304" y="2923066"/>
            <a:ext cx="2362200" cy="165672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198" y="2477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780928"/>
            <a:ext cx="4724400" cy="20778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82504" y="4659552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3E3D-4340-4781-81CE-C1F621920A0C}"/>
              </a:ext>
            </a:extLst>
          </p:cNvPr>
          <p:cNvSpPr txBox="1"/>
          <p:nvPr/>
        </p:nvSpPr>
        <p:spPr>
          <a:xfrm>
            <a:off x="15240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F9F1E-CE7A-4722-907E-97D74451545A}"/>
              </a:ext>
            </a:extLst>
          </p:cNvPr>
          <p:cNvSpPr txBox="1"/>
          <p:nvPr/>
        </p:nvSpPr>
        <p:spPr>
          <a:xfrm>
            <a:off x="113308" y="2635295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190 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127BE-BA1E-4FA0-9CE9-4919954E36C3}"/>
              </a:ext>
            </a:extLst>
          </p:cNvPr>
          <p:cNvSpPr txBox="1"/>
          <p:nvPr/>
        </p:nvSpPr>
        <p:spPr>
          <a:xfrm>
            <a:off x="1957945" y="2635294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B21F8-D0FC-47EC-BA28-C329DCC99A18}"/>
              </a:ext>
            </a:extLst>
          </p:cNvPr>
          <p:cNvSpPr txBox="1"/>
          <p:nvPr/>
        </p:nvSpPr>
        <p:spPr>
          <a:xfrm>
            <a:off x="2552698" y="2635294"/>
            <a:ext cx="108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160 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17087-1B4E-4C79-8FA7-FAEF3373A696}"/>
              </a:ext>
            </a:extLst>
          </p:cNvPr>
          <p:cNvSpPr txBox="1"/>
          <p:nvPr/>
        </p:nvSpPr>
        <p:spPr>
          <a:xfrm>
            <a:off x="4057044" y="2635294"/>
            <a:ext cx="71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8338D-C699-4DC4-A169-8771DD2BD8D2}"/>
              </a:ext>
            </a:extLst>
          </p:cNvPr>
          <p:cNvSpPr txBox="1"/>
          <p:nvPr/>
        </p:nvSpPr>
        <p:spPr>
          <a:xfrm>
            <a:off x="152400" y="4267200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260 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D713-4E4E-4A73-8C47-B94D4AF15B13}"/>
              </a:ext>
            </a:extLst>
          </p:cNvPr>
          <p:cNvSpPr txBox="1"/>
          <p:nvPr/>
        </p:nvSpPr>
        <p:spPr>
          <a:xfrm>
            <a:off x="2004307" y="4271645"/>
            <a:ext cx="51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2.49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D73BE-8ED4-4A9A-9A15-895FD9027645}"/>
              </a:ext>
            </a:extLst>
          </p:cNvPr>
          <p:cNvSpPr txBox="1"/>
          <p:nvPr/>
        </p:nvSpPr>
        <p:spPr>
          <a:xfrm>
            <a:off x="2462202" y="4271645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390 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D5A1E-7474-4E5C-9401-6B931FA60466}"/>
              </a:ext>
            </a:extLst>
          </p:cNvPr>
          <p:cNvSpPr txBox="1"/>
          <p:nvPr/>
        </p:nvSpPr>
        <p:spPr>
          <a:xfrm>
            <a:off x="4357401" y="4271645"/>
            <a:ext cx="51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3.59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3DDD-FE68-48F7-BC2E-7D7180A1C411}"/>
              </a:ext>
            </a:extLst>
          </p:cNvPr>
          <p:cNvSpPr txBox="1"/>
          <p:nvPr/>
        </p:nvSpPr>
        <p:spPr>
          <a:xfrm>
            <a:off x="195101" y="5965988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Mixed vegetables &amp; steamed rice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3.49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410 Cal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C6E6BF-6D87-4F67-8D96-2D5125B92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4" y="43472"/>
            <a:ext cx="3712146" cy="2227288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CDA82B-39E0-44C7-869E-880448E91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09F25D-C808-4309-8305-187A3469F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65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FE13D8D-D1AE-4C37-9CAD-D4143212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610708"/>
              </p:ext>
            </p:extLst>
          </p:nvPr>
        </p:nvGraphicFramePr>
        <p:xfrm>
          <a:off x="4987318" y="2148082"/>
          <a:ext cx="7098794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193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Coke Drinks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0-260 Cal                    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0-380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Lemonade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190-250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Bottled Water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Hot Green Tea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 Drink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10-230 Cal                   2.19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87318" y="1958764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6E68678-E278-4B89-A34F-32B41CC89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0" y="2667169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0D114-344B-4319-8B8F-3C177FE5C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4" y="3223174"/>
            <a:ext cx="428738" cy="428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F97C4D-A983-4283-957D-932CA7020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3597605"/>
            <a:ext cx="463076" cy="463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CEBF6-5475-4C7A-B913-6E1D8922F9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6" y="4094163"/>
            <a:ext cx="311672" cy="311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B5D1DF-A7FD-47B0-BA65-FC36567F37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9" y="4276699"/>
            <a:ext cx="391006" cy="391006"/>
          </a:xfrm>
          <a:prstGeom prst="rect">
            <a:avLst/>
          </a:prstGeom>
        </p:spPr>
      </p:pic>
      <p:pic>
        <p:nvPicPr>
          <p:cNvPr id="8" name="Word_Banner">
            <a:hlinkClick r:id="" action="ppaction://media"/>
            <a:extLst>
              <a:ext uri="{FF2B5EF4-FFF2-40B4-BE49-F238E27FC236}">
                <a16:creationId xmlns:a16="http://schemas.microsoft.com/office/drawing/2014/main" id="{58D6F7D1-ACA7-4E59-84CB-67743F1F11E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03556" y="4741884"/>
            <a:ext cx="7082555" cy="205768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1203</TotalTime>
  <Words>113</Words>
  <Application>Microsoft Office PowerPoint</Application>
  <PresentationFormat>Widescreen</PresentationFormat>
  <Paragraphs>43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54</cp:revision>
  <dcterms:created xsi:type="dcterms:W3CDTF">2019-04-22T00:54:34Z</dcterms:created>
  <dcterms:modified xsi:type="dcterms:W3CDTF">2019-05-03T15:09:30Z</dcterms:modified>
</cp:coreProperties>
</file>